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E7D4-CC4A-4DDE-A517-D6930F45F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4E3C-7897-415A-923C-55081FDB2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849F-C978-4AF6-B3E0-4D23B6D5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8644-5F91-4BED-A0BE-B85D8731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7BF11-14C6-480F-93E6-DD162D78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2D58-F151-42E5-A226-08DAD007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C7256-111A-4ED7-9F04-59C04F23D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815E-F83E-4026-B5DF-7ED54A8F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F089-9EA2-4D94-A3CC-E0627140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56F5-C64A-4BC4-BE73-2F23DA6B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DE5CD5-A6DC-4DC8-B5BA-409192429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5FA81-9E8E-463B-B9AC-5DB2878C6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FD237-AAD3-4BAE-B2B1-B5D88FAE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0F29-B1C0-4F47-B0FD-861E5749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A034-8257-48BC-89CA-FD139629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7739-DD6E-4743-830E-0CF0D90D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FA14-3677-4AE3-8B46-2C21AD92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841C-36C6-4054-9713-70193A4E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8B4E-AD38-4A98-AA8C-B98E5A08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3BEBB-500F-401D-A953-06685D76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CDBB-5315-41A2-B29F-FD7D915F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1AA2-FD24-43EC-A2B6-C1E671C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B9AB-3641-4BD9-8F8B-F7E4247A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6FB4-A58C-4D4D-9C18-D524DB29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8675-A819-49EA-8D17-37607E1C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A578-E535-48F0-919E-81CD2684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5FD37-8E3C-40E9-AAEE-C2EA71BF4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2A3C7-48E8-4AB0-942D-C95EE22A7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C7774-907D-4860-A0A3-248A5E4F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051A5-8A2F-4FA0-BDEF-095450B6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DEBB3-15E3-478C-AE77-87AE98C6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7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BB7F-2546-4349-BDD5-16A60B97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7BA4-01F3-4645-83BB-FF00A9E2C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547F-50E6-49A1-87A1-7D75F333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5B66D-AEF1-4E27-BBF8-533FCE706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F33B-20C9-4988-A79B-7251F196A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BBA60-586F-41A1-B65D-C4EF823AC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9DFC3-3918-456B-A512-24B9CAD0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AC4ED-3529-4232-B2E0-04F45CCE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5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CCD-321A-4BD9-9B3E-A528328B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0D87E-AB0D-4FA1-9992-50A10495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8F733-513B-437A-97A7-1AAD1262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B629-3C0E-463F-8F7F-B51948C3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9AE7-EEBF-4898-BA17-DCECC9CDB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A4EAC-A346-49DF-B335-3CFBEEF7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3454-F513-4A56-9677-E3546D0C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FEF4-D4D6-423B-8BF9-3213477D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DE10-CD9A-4361-B63C-D1AA318E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4714D-BFF0-448F-85E1-0D4343074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3DB71-3C41-4564-A0FA-78BB62B3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A38D8-A00E-4F60-9B6A-285B8E0E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751B-0285-4CCE-9A19-CEF63673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8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1179A-3AAD-40D9-93AD-68991680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C6525-5861-43A9-8772-E5997C08C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9A20-10FA-47AB-9439-813F40219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5D1C9-F701-44F4-8160-5F35A1F0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62E0-AA98-4F12-88C8-5E7DFF0A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58C41-C9A7-4AC5-9020-CEFAEFAA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9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271D7-08C9-46A5-A94B-68FD12E0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3E984-F338-4A72-B9F2-01987FE3B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1BFC4-96BC-4BC2-8110-67A3CD74C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57521-C3E9-4CD2-A2EB-ADE84BDB67BC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BD2F1-FA77-4DA3-B3E2-813C364A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5FE7-6E89-48A8-A33C-11A49702E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F1987-8863-49B7-87D9-92A61E7BB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7B7F55-B8C5-4842-8C55-50D88FD6E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2011" b="6812"/>
          <a:stretch/>
        </p:blipFill>
        <p:spPr>
          <a:xfrm>
            <a:off x="245165" y="218661"/>
            <a:ext cx="10727635" cy="48194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46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02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0D045-B4C7-4D07-8521-04F694EB7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75" t="14927" r="1359" b="6666"/>
          <a:stretch/>
        </p:blipFill>
        <p:spPr>
          <a:xfrm>
            <a:off x="5754757" y="178904"/>
            <a:ext cx="5396948" cy="5377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B9381-8E45-43C9-98AA-516459DF3818}"/>
              </a:ext>
            </a:extLst>
          </p:cNvPr>
          <p:cNvSpPr/>
          <p:nvPr/>
        </p:nvSpPr>
        <p:spPr>
          <a:xfrm>
            <a:off x="5754757" y="2474843"/>
            <a:ext cx="1590260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BA906-5B4E-48A0-9BAD-5C332A5DB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4783" r="1957" b="6812"/>
          <a:stretch/>
        </p:blipFill>
        <p:spPr>
          <a:xfrm>
            <a:off x="268357" y="178904"/>
            <a:ext cx="5264426" cy="5377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AE251C-F3E1-4391-A998-540A9E190B5C}"/>
              </a:ext>
            </a:extLst>
          </p:cNvPr>
          <p:cNvSpPr/>
          <p:nvPr/>
        </p:nvSpPr>
        <p:spPr>
          <a:xfrm>
            <a:off x="245165" y="3299791"/>
            <a:ext cx="967409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1C471-5EC3-4ACB-83FE-31D8BEF89C08}"/>
              </a:ext>
            </a:extLst>
          </p:cNvPr>
          <p:cNvSpPr/>
          <p:nvPr/>
        </p:nvSpPr>
        <p:spPr>
          <a:xfrm>
            <a:off x="692426" y="4363279"/>
            <a:ext cx="1335157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8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4A10-C44F-4953-8FC2-54DA25599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5506" r="1848" b="6812"/>
          <a:stretch/>
        </p:blipFill>
        <p:spPr>
          <a:xfrm>
            <a:off x="198783" y="188842"/>
            <a:ext cx="5267739" cy="5327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4BE399-3E82-4B66-BF67-5CD9F166E7D2}"/>
              </a:ext>
            </a:extLst>
          </p:cNvPr>
          <p:cNvSpPr/>
          <p:nvPr/>
        </p:nvSpPr>
        <p:spPr>
          <a:xfrm>
            <a:off x="443947" y="2768046"/>
            <a:ext cx="649357" cy="233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7E717-59AC-44B9-9F7E-233801C906D4}"/>
              </a:ext>
            </a:extLst>
          </p:cNvPr>
          <p:cNvSpPr/>
          <p:nvPr/>
        </p:nvSpPr>
        <p:spPr>
          <a:xfrm>
            <a:off x="298173" y="574812"/>
            <a:ext cx="1560444" cy="233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39C7-FE9F-4D31-81CA-C0CD4B1C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4493" r="1631" b="7825"/>
          <a:stretch/>
        </p:blipFill>
        <p:spPr>
          <a:xfrm>
            <a:off x="5711686" y="188841"/>
            <a:ext cx="5363817" cy="53273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1C6D1-A190-4355-BC10-C3769CC421C8}"/>
              </a:ext>
            </a:extLst>
          </p:cNvPr>
          <p:cNvSpPr/>
          <p:nvPr/>
        </p:nvSpPr>
        <p:spPr>
          <a:xfrm>
            <a:off x="5824329" y="2324098"/>
            <a:ext cx="1560444" cy="210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9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89C69-484E-4C78-B746-8C1A0D3EF473}"/>
              </a:ext>
            </a:extLst>
          </p:cNvPr>
          <p:cNvSpPr txBox="1"/>
          <p:nvPr/>
        </p:nvSpPr>
        <p:spPr>
          <a:xfrm>
            <a:off x="4986112" y="2786333"/>
            <a:ext cx="221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Deepak </a:t>
            </a:r>
            <a:r>
              <a:rPr lang="en-IN" sz="2400" dirty="0" err="1"/>
              <a:t>Azurelib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580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EFF2F-EF10-4B5C-AE8A-3DC220AC4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1" t="22411" r="29404" b="20709"/>
          <a:stretch/>
        </p:blipFill>
        <p:spPr>
          <a:xfrm>
            <a:off x="204281" y="797675"/>
            <a:ext cx="5437009" cy="5291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3F349E-B2C8-4DF5-8A3F-F4FF255C0F96}"/>
              </a:ext>
            </a:extLst>
          </p:cNvPr>
          <p:cNvSpPr/>
          <p:nvPr/>
        </p:nvSpPr>
        <p:spPr>
          <a:xfrm>
            <a:off x="775674" y="4765747"/>
            <a:ext cx="1247679" cy="2245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83892-D153-45C5-8611-CD272265114D}"/>
              </a:ext>
            </a:extLst>
          </p:cNvPr>
          <p:cNvSpPr txBox="1"/>
          <p:nvPr/>
        </p:nvSpPr>
        <p:spPr>
          <a:xfrm>
            <a:off x="204280" y="6119336"/>
            <a:ext cx="5437009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10 Linked service created by 10 different users and whenever running everyone need to give there own usernames.</a:t>
            </a:r>
          </a:p>
          <a:p>
            <a:r>
              <a:rPr lang="en-IN" sz="1400" dirty="0"/>
              <a:t>parameterize username.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2D0D2-0830-4C65-9188-B16CA5B49E0C}"/>
              </a:ext>
            </a:extLst>
          </p:cNvPr>
          <p:cNvSpPr txBox="1"/>
          <p:nvPr/>
        </p:nvSpPr>
        <p:spPr>
          <a:xfrm>
            <a:off x="5856052" y="138260"/>
            <a:ext cx="1686680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800" dirty="0" err="1"/>
              <a:t>userName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0225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9C775-6E79-43D5-877F-70C0D374B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1739" r="29559" b="20435"/>
          <a:stretch/>
        </p:blipFill>
        <p:spPr>
          <a:xfrm>
            <a:off x="178904" y="119270"/>
            <a:ext cx="5526862" cy="55130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F7F3DD-CEDF-4B5F-A326-2A53C00A648E}"/>
              </a:ext>
            </a:extLst>
          </p:cNvPr>
          <p:cNvSpPr/>
          <p:nvPr/>
        </p:nvSpPr>
        <p:spPr>
          <a:xfrm>
            <a:off x="169176" y="4026438"/>
            <a:ext cx="2077913" cy="253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FBA17-C25F-41CA-A485-B1B01B67F9BB}"/>
              </a:ext>
            </a:extLst>
          </p:cNvPr>
          <p:cNvSpPr/>
          <p:nvPr/>
        </p:nvSpPr>
        <p:spPr>
          <a:xfrm>
            <a:off x="321013" y="3856205"/>
            <a:ext cx="700392" cy="13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255B1-C07A-44D0-B3E0-85FBCEB5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49" t="27660" r="26744" b="26099"/>
          <a:stretch/>
        </p:blipFill>
        <p:spPr>
          <a:xfrm>
            <a:off x="5865778" y="119270"/>
            <a:ext cx="5996691" cy="4443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1081D7-2D38-4AD6-822A-879D19DFEDC1}"/>
              </a:ext>
            </a:extLst>
          </p:cNvPr>
          <p:cNvSpPr/>
          <p:nvPr/>
        </p:nvSpPr>
        <p:spPr>
          <a:xfrm>
            <a:off x="6096001" y="4247743"/>
            <a:ext cx="810638" cy="236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D8FD-6D48-47D0-A903-8DC8585A0B8E}"/>
              </a:ext>
            </a:extLst>
          </p:cNvPr>
          <p:cNvSpPr/>
          <p:nvPr/>
        </p:nvSpPr>
        <p:spPr>
          <a:xfrm>
            <a:off x="5953891" y="803341"/>
            <a:ext cx="2077913" cy="253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5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BDC8D-5EC3-4CEC-A57B-FC931411D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8" t="33191" r="52896" b="25248"/>
          <a:stretch/>
        </p:blipFill>
        <p:spPr>
          <a:xfrm>
            <a:off x="77818" y="184826"/>
            <a:ext cx="5214025" cy="37170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34AE4-D846-4430-B85A-C78685DC8093}"/>
              </a:ext>
            </a:extLst>
          </p:cNvPr>
          <p:cNvSpPr/>
          <p:nvPr/>
        </p:nvSpPr>
        <p:spPr>
          <a:xfrm>
            <a:off x="499914" y="3598422"/>
            <a:ext cx="1338611" cy="185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87DD1-52FE-42B4-98C9-100438574FC4}"/>
              </a:ext>
            </a:extLst>
          </p:cNvPr>
          <p:cNvSpPr txBox="1"/>
          <p:nvPr/>
        </p:nvSpPr>
        <p:spPr>
          <a:xfrm>
            <a:off x="2256815" y="1011677"/>
            <a:ext cx="9014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5055D-4A1B-421A-B9A8-7C3682595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9" t="33191" r="38711" b="21844"/>
          <a:stretch/>
        </p:blipFill>
        <p:spPr>
          <a:xfrm>
            <a:off x="5389119" y="184826"/>
            <a:ext cx="6707113" cy="3717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A52689-CF23-4372-ADC9-49E6AC2599E9}"/>
              </a:ext>
            </a:extLst>
          </p:cNvPr>
          <p:cNvSpPr/>
          <p:nvPr/>
        </p:nvSpPr>
        <p:spPr>
          <a:xfrm>
            <a:off x="8356620" y="3167163"/>
            <a:ext cx="1594776" cy="188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2D55F-5553-498E-ACA5-BB2631D179B6}"/>
              </a:ext>
            </a:extLst>
          </p:cNvPr>
          <p:cNvSpPr/>
          <p:nvPr/>
        </p:nvSpPr>
        <p:spPr>
          <a:xfrm>
            <a:off x="5407239" y="1906354"/>
            <a:ext cx="669306" cy="1948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BE0FE-1BDC-4263-A944-CDE20060665A}"/>
              </a:ext>
            </a:extLst>
          </p:cNvPr>
          <p:cNvSpPr/>
          <p:nvPr/>
        </p:nvSpPr>
        <p:spPr>
          <a:xfrm>
            <a:off x="1425384" y="1974715"/>
            <a:ext cx="743883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41F18-79C7-4B5F-8F66-828F481ED068}"/>
              </a:ext>
            </a:extLst>
          </p:cNvPr>
          <p:cNvSpPr txBox="1"/>
          <p:nvPr/>
        </p:nvSpPr>
        <p:spPr>
          <a:xfrm>
            <a:off x="480458" y="3588694"/>
            <a:ext cx="1364476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100" dirty="0"/>
              <a:t>userNameDS_Param</a:t>
            </a:r>
          </a:p>
        </p:txBody>
      </p:sp>
    </p:spTree>
    <p:extLst>
      <p:ext uri="{BB962C8B-B14F-4D97-AF65-F5344CB8AC3E}">
        <p14:creationId xmlns:p14="http://schemas.microsoft.com/office/powerpoint/2010/main" val="265862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2A918-C0C7-4095-B153-E678C47EC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4" t="26377" r="25936" b="30289"/>
          <a:stretch/>
        </p:blipFill>
        <p:spPr>
          <a:xfrm>
            <a:off x="168964" y="198783"/>
            <a:ext cx="5188626" cy="42738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D46BCF-ABFE-425F-B9C3-ADBF932C93F0}"/>
              </a:ext>
            </a:extLst>
          </p:cNvPr>
          <p:cNvSpPr/>
          <p:nvPr/>
        </p:nvSpPr>
        <p:spPr>
          <a:xfrm>
            <a:off x="457761" y="4149657"/>
            <a:ext cx="1147303" cy="256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42461-8A86-430F-9535-A043E2667355}"/>
              </a:ext>
            </a:extLst>
          </p:cNvPr>
          <p:cNvSpPr/>
          <p:nvPr/>
        </p:nvSpPr>
        <p:spPr>
          <a:xfrm>
            <a:off x="292389" y="783885"/>
            <a:ext cx="1896333" cy="256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0212A-CF24-45B5-B836-675BD898D99F}"/>
              </a:ext>
            </a:extLst>
          </p:cNvPr>
          <p:cNvSpPr/>
          <p:nvPr/>
        </p:nvSpPr>
        <p:spPr>
          <a:xfrm>
            <a:off x="491807" y="2816966"/>
            <a:ext cx="733878" cy="256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B0E6E-B78B-4ABF-821F-E8ACE5D9B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5" t="36312" r="42435" b="51206"/>
          <a:stretch/>
        </p:blipFill>
        <p:spPr>
          <a:xfrm>
            <a:off x="560071" y="4945145"/>
            <a:ext cx="2941886" cy="995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7E4D7-E47B-4A58-AB01-E2BECE92B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76" t="25248" r="31708" b="20000"/>
          <a:stretch/>
        </p:blipFill>
        <p:spPr>
          <a:xfrm>
            <a:off x="5481014" y="198782"/>
            <a:ext cx="6542021" cy="5636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7DE78-08A1-4550-A45A-5F364503AA93}"/>
              </a:ext>
            </a:extLst>
          </p:cNvPr>
          <p:cNvSpPr/>
          <p:nvPr/>
        </p:nvSpPr>
        <p:spPr>
          <a:xfrm>
            <a:off x="7468161" y="4364478"/>
            <a:ext cx="3825652" cy="440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4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0BE3B-938B-436D-A9AC-37C6A505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6" t="25362" r="25936" b="20579"/>
          <a:stretch/>
        </p:blipFill>
        <p:spPr>
          <a:xfrm>
            <a:off x="188842" y="149087"/>
            <a:ext cx="3310453" cy="60529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B707F3-06F0-400F-913B-467D214A74C7}"/>
              </a:ext>
            </a:extLst>
          </p:cNvPr>
          <p:cNvSpPr/>
          <p:nvPr/>
        </p:nvSpPr>
        <p:spPr>
          <a:xfrm>
            <a:off x="179114" y="1047346"/>
            <a:ext cx="2087430" cy="713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6027C-9C5D-4CFF-A14F-7906D9CF2D01}"/>
              </a:ext>
            </a:extLst>
          </p:cNvPr>
          <p:cNvSpPr txBox="1"/>
          <p:nvPr/>
        </p:nvSpPr>
        <p:spPr>
          <a:xfrm>
            <a:off x="5856052" y="138260"/>
            <a:ext cx="2448427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800" dirty="0"/>
              <a:t>Database name</a:t>
            </a:r>
          </a:p>
        </p:txBody>
      </p:sp>
    </p:spTree>
    <p:extLst>
      <p:ext uri="{BB962C8B-B14F-4D97-AF65-F5344CB8AC3E}">
        <p14:creationId xmlns:p14="http://schemas.microsoft.com/office/powerpoint/2010/main" val="116681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31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2022-09-17T08:16:43Z</dcterms:created>
  <dcterms:modified xsi:type="dcterms:W3CDTF">2022-12-24T07:04:57Z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2022-09-17T08:16:44Z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d4b07924-49d3-4cc1-8a2d-1405dbe2d279</vt:lpwstr>
  </property>
  <property fmtid="{D5CDD505-2E9C-101B-9397-08002B2CF9AE}" pid="8" name="MSIP_Label_19540963-e559-4020-8a90-fe8a502c2801_ContentBits">
    <vt:lpwstr>0</vt:lpwstr>
  </property>
</Properties>
</file>